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4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Презентация на тему:</a:t>
            </a:r>
            <a:br>
              <a:rPr lang="ru-RU" dirty="0" smtClean="0"/>
            </a:br>
            <a:r>
              <a:rPr lang="ru-RU" dirty="0" smtClean="0"/>
              <a:t>«Я вожатый!»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ученица 9 класса МБОУ СОШ №4 г. Агрыз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870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20689"/>
            <a:ext cx="8075240" cy="34563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dirty="0" smtClean="0"/>
              <a:t>Вожатый это сказочная личность, </a:t>
            </a:r>
            <a:br>
              <a:rPr lang="ru-RU" sz="2400" dirty="0" smtClean="0"/>
            </a:br>
            <a:r>
              <a:rPr lang="ru-RU" sz="2400" dirty="0" smtClean="0"/>
              <a:t>И сказано он скромен, господа, </a:t>
            </a:r>
            <a:br>
              <a:rPr lang="ru-RU" sz="2400" dirty="0" smtClean="0"/>
            </a:br>
            <a:r>
              <a:rPr lang="ru-RU" sz="2400" dirty="0" smtClean="0"/>
              <a:t>В нём сказочно отсутствует двуличность, </a:t>
            </a:r>
            <a:br>
              <a:rPr lang="ru-RU" sz="2400" dirty="0" smtClean="0"/>
            </a:br>
            <a:r>
              <a:rPr lang="ru-RU" sz="2400" dirty="0" smtClean="0"/>
              <a:t>И выгод он не ищет никогда. </a:t>
            </a:r>
            <a:br>
              <a:rPr lang="ru-RU" sz="2400" dirty="0" smtClean="0"/>
            </a:br>
            <a:r>
              <a:rPr lang="ru-RU" sz="2400" dirty="0" smtClean="0"/>
              <a:t>Какая сложная работа, </a:t>
            </a:r>
            <a:br>
              <a:rPr lang="ru-RU" sz="2400" dirty="0" smtClean="0"/>
            </a:br>
            <a:r>
              <a:rPr lang="ru-RU" sz="2400" dirty="0" smtClean="0"/>
              <a:t>Счастливым сделать хоть кого-то, </a:t>
            </a:r>
            <a:br>
              <a:rPr lang="ru-RU" sz="2400" dirty="0" smtClean="0"/>
            </a:br>
            <a:r>
              <a:rPr lang="ru-RU" sz="2400" dirty="0" smtClean="0"/>
              <a:t>Цветок удачи принести, </a:t>
            </a:r>
            <a:br>
              <a:rPr lang="ru-RU" sz="2400" dirty="0" smtClean="0"/>
            </a:br>
            <a:r>
              <a:rPr lang="ru-RU" sz="2400" dirty="0" smtClean="0"/>
              <a:t>От одиночества спасти, </a:t>
            </a:r>
            <a:br>
              <a:rPr lang="ru-RU" sz="2400" dirty="0" smtClean="0"/>
            </a:br>
            <a:r>
              <a:rPr lang="ru-RU" sz="2400" dirty="0" smtClean="0"/>
              <a:t>А самому затем тихонечко уйти.</a:t>
            </a:r>
            <a:endParaRPr lang="ru-RU" sz="2400" dirty="0"/>
          </a:p>
        </p:txBody>
      </p:sp>
      <p:pic>
        <p:nvPicPr>
          <p:cNvPr id="5" name="Рисунок 4" descr="huKNuaeQPS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861048"/>
            <a:ext cx="3978701" cy="25144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себе: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340768"/>
            <a:ext cx="7704856" cy="4785395"/>
          </a:xfrm>
        </p:spPr>
        <p:txBody>
          <a:bodyPr>
            <a:normAutofit fontScale="55000" lnSpcReduction="20000"/>
          </a:bodyPr>
          <a:lstStyle/>
          <a:p>
            <a:pPr algn="ctr" fontAlgn="base">
              <a:buNone/>
            </a:pPr>
            <a:r>
              <a:rPr lang="ru-RU" sz="3700" dirty="0" smtClean="0"/>
              <a:t>Мне многое хочется достигнуть в моей жизни. Я не хочу, чтобы моя жизнь была скучна и однообразна, полная серости и тумана. Я знаю,  чтобы чего-то достичь в жизни, нужно много работать над собой, своим характером, нужно уметь раскрывать в себе все те таланты, которыми наградил тебя Бог.</a:t>
            </a:r>
          </a:p>
          <a:p>
            <a:pPr algn="ctr" fontAlgn="base">
              <a:buNone/>
            </a:pPr>
            <a:r>
              <a:rPr lang="ru-RU" sz="3700" dirty="0" smtClean="0"/>
              <a:t>       С самого раннего детства, родители приучали меня к самостоятельности. Они никогда не стояли надо мной, заставляя делать уроки, я все делала сама, даже если что-то не получалось, я не бежала за помощью к маме, старалась все сделать самостоятельно.  Эта самостоятельность воспитала мой внутренний мир, и  я чувствую, что я  не похожа на своих сверстников. Я  по-другому смотрю на мир, на окружающих меня людей. Может именно это рождает во мне творческие искорки, и все, о чем я думаю, о чем мечтаю, все, что лежит у меня на душе. И я хочу делится с ребятами всеми своими идеями и мыслями, отдавать им свое тепло, давать жизненные советы. А помогает мне в этом вожатская деятельность!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Вежливая.</a:t>
            </a:r>
          </a:p>
          <a:p>
            <a:pPr>
              <a:buNone/>
            </a:pPr>
            <a:r>
              <a:rPr lang="ru-RU" dirty="0" smtClean="0"/>
              <a:t> А кто такой вежливый человек? Вежливый человек – это тот, кто хочет и умеет считаться с другими. Это тот, кому собственная вежливость не только привычна, но и приятна. В целом вежливый человек – это воспитанный человек.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</a:t>
            </a:r>
            <a:r>
              <a:rPr lang="ru-RU" dirty="0" smtClean="0"/>
              <a:t>ожатая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</a:t>
            </a:r>
            <a:r>
              <a:rPr lang="ru-RU" dirty="0" err="1" smtClean="0">
                <a:solidFill>
                  <a:srgbClr val="FF0000"/>
                </a:solidFill>
              </a:rPr>
              <a:t>О</a:t>
            </a:r>
            <a:r>
              <a:rPr lang="ru-RU" dirty="0" err="1" smtClean="0"/>
              <a:t>жатая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Общительная.</a:t>
            </a:r>
          </a:p>
          <a:p>
            <a:pPr>
              <a:buNone/>
            </a:pPr>
            <a:r>
              <a:rPr lang="ru-RU" dirty="0" smtClean="0"/>
              <a:t>Общительный человек легко сходится с людьми. Он запросто вступает в любую беседу и легко поддерживает разговор на любую тему. Это качество необходимо для  любого вожатого!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</a:t>
            </a:r>
            <a:r>
              <a:rPr lang="ru-RU" dirty="0" err="1" smtClean="0">
                <a:solidFill>
                  <a:srgbClr val="FF0000"/>
                </a:solidFill>
              </a:rPr>
              <a:t>Ж</a:t>
            </a:r>
            <a:r>
              <a:rPr lang="ru-RU" dirty="0" err="1" smtClean="0"/>
              <a:t>атая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Жизнерадостная. </a:t>
            </a:r>
          </a:p>
          <a:p>
            <a:pPr>
              <a:buNone/>
            </a:pPr>
            <a:r>
              <a:rPr lang="ru-RU" dirty="0" smtClean="0"/>
              <a:t>   Жизнерадостность-это прекрасное качество. Ведь в любых жизненных трудностях нужно находить выход, а при этом еще и не терять веру в себя! Это качество также нужно прививать детям, чего я как раз таки стремлюсь добиться.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вож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тая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Активная.</a:t>
            </a:r>
          </a:p>
          <a:p>
            <a:pPr>
              <a:buNone/>
            </a:pPr>
            <a:r>
              <a:rPr lang="ru-RU" dirty="0" smtClean="0"/>
              <a:t>     Активный человек отличается веселым характером, легко и в согласии живет с людьми, энергичен и деятелен. Не очень хорошо переносит зависимость от других людей. Он склонен считать, что все, что он знает в жизни, — это результат его собственных изысканий, ибо вы в состоянии эффективно работать и распространять свои взгляды на окружающих. Он превосходит  окружающих энергичностью и быстротой принятия решений, умет брать на себя ответственность. В своем окружении он желаем и любим, прежде всего за свою динамичность и необычайную активность.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вожа</a:t>
            </a:r>
            <a:r>
              <a:rPr lang="ru-RU" dirty="0" err="1" smtClean="0">
                <a:solidFill>
                  <a:srgbClr val="FF0000"/>
                </a:solidFill>
              </a:rPr>
              <a:t>Т</a:t>
            </a:r>
            <a:r>
              <a:rPr lang="ru-RU" dirty="0" err="1" smtClean="0"/>
              <a:t>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Талантливая.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Талантливый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вожатый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 это необъятность замыслов, интуиция, доброта и тактическая дальнозоркость.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Вожатый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без воображения - ремесленник.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вожат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Авторитетная.</a:t>
            </a:r>
          </a:p>
          <a:p>
            <a:pPr>
              <a:buNone/>
            </a:pPr>
            <a:r>
              <a:rPr lang="ru-RU" dirty="0" smtClean="0"/>
              <a:t>   Авторитетный человек - </a:t>
            </a:r>
            <a:r>
              <a:rPr lang="ru-RU" dirty="0" err="1" smtClean="0"/>
              <a:t>человек</a:t>
            </a:r>
            <a:r>
              <a:rPr lang="ru-RU" dirty="0" smtClean="0"/>
              <a:t>, мнение и поступки которого имеют высокое влияние на других. Такое качество крайне необходимо вожатому, ведь чтобы дети выполняли твои просьбы, поручения и чтобы в отряде был порядок, необходимо иметь авторитет среди детей.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700808"/>
            <a:ext cx="603041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3200" dirty="0" smtClean="0"/>
              <a:t> </a:t>
            </a:r>
          </a:p>
          <a:p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вожата</a:t>
            </a:r>
            <a:r>
              <a:rPr lang="ru-RU" dirty="0" err="1" smtClean="0">
                <a:solidFill>
                  <a:srgbClr val="FF0000"/>
                </a:solidFill>
              </a:rPr>
              <a:t>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Яркая.</a:t>
            </a:r>
          </a:p>
          <a:p>
            <a:pPr>
              <a:buNone/>
            </a:pPr>
            <a:r>
              <a:rPr lang="ru-RU" dirty="0" smtClean="0"/>
              <a:t>  Этот человек - оптимист по натуре. Именно поэтому с ним так приятно общаться: он не ноет, не сетует на судьбу, не сваливает ответственность за свою жизнь на других. Свои ошибки яркий человек воспринимает не как поражение, а как ценный опыт. Именно с таким человеком детям будет тепло и комфортно.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Почему я стала вожатой?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514116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Мое стремление стать вожатой связано с моим </a:t>
            </a:r>
            <a:r>
              <a:rPr lang="ru-RU" dirty="0" err="1" smtClean="0"/>
              <a:t>детсвом</a:t>
            </a:r>
            <a:r>
              <a:rPr lang="ru-RU" dirty="0" smtClean="0"/>
              <a:t>. Летом каждого года я отдыхала в лагерях. И когда я приехала на очередную смену лагеря «Комсомольский» ВДЦ «Орленок»,я окончательно убедилась, что хочу стать вожатой! Вожатым нашего отряда </a:t>
            </a:r>
            <a:r>
              <a:rPr lang="ru-RU" dirty="0" err="1" smtClean="0"/>
              <a:t>был-Миша</a:t>
            </a:r>
            <a:r>
              <a:rPr lang="ru-RU" dirty="0" smtClean="0"/>
              <a:t>. </a:t>
            </a:r>
            <a:r>
              <a:rPr lang="ru-RU" dirty="0" err="1" smtClean="0"/>
              <a:t>Безусловно,все</a:t>
            </a:r>
            <a:r>
              <a:rPr lang="ru-RU" dirty="0" smtClean="0"/>
              <a:t> ребята в нашем отряде любили </a:t>
            </a:r>
            <a:r>
              <a:rPr lang="ru-RU" dirty="0" err="1" smtClean="0"/>
              <a:t>его,он</a:t>
            </a:r>
            <a:r>
              <a:rPr lang="ru-RU" dirty="0" smtClean="0"/>
              <a:t> пользовался авторитетом среди </a:t>
            </a:r>
            <a:r>
              <a:rPr lang="ru-RU" dirty="0" err="1" smtClean="0"/>
              <a:t>ребят.В</a:t>
            </a:r>
            <a:r>
              <a:rPr lang="ru-RU" dirty="0" smtClean="0"/>
              <a:t> любой трудной ситуации он бежал к нам на помощь и старался помочь чем только сможет. Все ребята старались подражать ему. И своим примером для подражания я считаю Мишу.</a:t>
            </a:r>
            <a:endParaRPr lang="ru-RU" dirty="0"/>
          </a:p>
        </p:txBody>
      </p:sp>
      <p:pic>
        <p:nvPicPr>
          <p:cNvPr id="4" name="Рисунок 3" descr="4sUjMstoB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484784"/>
            <a:ext cx="4283968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вожатого: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1)      Организация и проведение традиционных КТД, способствующих развитию творческого мышления, необходимого для практической деятельности, познания, ориентации в окружающем мире</a:t>
            </a:r>
          </a:p>
          <a:p>
            <a:pPr>
              <a:buNone/>
            </a:pPr>
            <a:r>
              <a:rPr lang="ru-RU" dirty="0" smtClean="0"/>
              <a:t>2)      Организация и проведение общешкольных мероприятий по формированию здорового образа жизни, патриотическому воспитанию, профилактике правонарушений с учетом индивидуальных способностей и потребностей школьников</a:t>
            </a:r>
          </a:p>
          <a:p>
            <a:pPr>
              <a:buNone/>
            </a:pPr>
            <a:r>
              <a:rPr lang="ru-RU" dirty="0" smtClean="0"/>
              <a:t>3)      Осуществление школьного самоуправления, мотивирующего учащихся к формированию активной жизненной позиции, лидерских и организаторских качеств.</a:t>
            </a:r>
          </a:p>
          <a:p>
            <a:pPr>
              <a:buNone/>
            </a:pPr>
            <a:r>
              <a:rPr lang="ru-RU" dirty="0" smtClean="0"/>
              <a:t>4)      Работа в рамках реализации социально-значимых проектов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личный опыт: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37" y="3503054"/>
            <a:ext cx="3593490" cy="269511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3672408" cy="26642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463</Words>
  <Application>Microsoft Office PowerPoint</Application>
  <PresentationFormat>Экран (4:3)</PresentationFormat>
  <Paragraphs>39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на тему: «Я вожатый!»</vt:lpstr>
      <vt:lpstr>Презентация PowerPoint</vt:lpstr>
      <vt:lpstr>О себе:</vt:lpstr>
      <vt:lpstr>Вожатая</vt:lpstr>
      <vt:lpstr>вОжатая</vt:lpstr>
      <vt:lpstr>воЖатая</vt:lpstr>
      <vt:lpstr>вожАтая</vt:lpstr>
      <vt:lpstr>вожаТая</vt:lpstr>
      <vt:lpstr>вожатАя</vt:lpstr>
      <vt:lpstr>вожатаЯ</vt:lpstr>
      <vt:lpstr>Почему я стала вожатой?</vt:lpstr>
      <vt:lpstr>Задачи вожатого:</vt:lpstr>
      <vt:lpstr>Мой личный опыт: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Гульчачак</cp:lastModifiedBy>
  <cp:revision>24</cp:revision>
  <dcterms:created xsi:type="dcterms:W3CDTF">2013-01-28T19:28:30Z</dcterms:created>
  <dcterms:modified xsi:type="dcterms:W3CDTF">2016-03-27T17:39:35Z</dcterms:modified>
</cp:coreProperties>
</file>